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0"/>
            <a:ext cx="1811426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0"/>
            <a:ext cx="1811426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0"/>
            <a:ext cx="1811426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0"/>
            <a:ext cx="1811426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0"/>
            <a:ext cx="1811426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[광주_3반_신성주]</dc:creator>
  <cp:keywords>DAFj4sknSI8,BAFjCj4TTAU</cp:keywords>
  <dc:title>영화 光</dc:title>
  <dcterms:created xsi:type="dcterms:W3CDTF">2023-05-25T17:44:08Z</dcterms:created>
  <dcterms:modified xsi:type="dcterms:W3CDTF">2023-05-25T17:44:08Z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2023-05-25T00:00:00Z</vt:filetime>
  </property>
</Properties>
</file>